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42EDD-FDC1-4BCB-8E9D-7EF63DEFAB6A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C4AA5-1C1E-48DE-BF2F-C86BED0BC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130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42EDD-FDC1-4BCB-8E9D-7EF63DEFAB6A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C4AA5-1C1E-48DE-BF2F-C86BED0BC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269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051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843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471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002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</dc:creator>
  <cp:lastModifiedBy>Rachel</cp:lastModifiedBy>
  <cp:revision>1</cp:revision>
  <dcterms:created xsi:type="dcterms:W3CDTF">2012-06-28T15:38:43Z</dcterms:created>
  <dcterms:modified xsi:type="dcterms:W3CDTF">2012-06-28T15:38:43Z</dcterms:modified>
</cp:coreProperties>
</file>